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A1B80-815C-4EE0-9F04-3958A232ACFF}" v="1" dt="2023-03-02T21:06:52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A446859-619D-499F-9507-FFF11969A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3" ma:contentTypeDescription="Crie um novo documento." ma:contentTypeScope="" ma:versionID="151288eeb8c7e12598a6eb8c9ce3a34a">
  <xsd:schema xmlns:xsd="http://www.w3.org/2001/XMLSchema" xmlns:xs="http://www.w3.org/2001/XMLSchema" xmlns:p="http://schemas.microsoft.com/office/2006/metadata/properties" xmlns:ns2="09644849-26e9-4da7-a8e5-a40617a44d00" xmlns:ns3="1ca3a96b-b23d-4c07-a046-fd4d14ce6620" xmlns:ns4="ce6c6f1b-569f-4b0a-8217-d2c5c7f2840d" targetNamespace="http://schemas.microsoft.com/office/2006/metadata/properties" ma:root="true" ma:fieldsID="a1e03182824c420ffac2e8604150cff9" ns2:_="" ns3:_="" ns4:_="">
    <xsd:import namespace="09644849-26e9-4da7-a8e5-a40617a44d00"/>
    <xsd:import namespace="1ca3a96b-b23d-4c07-a046-fd4d14ce6620"/>
    <xsd:import namespace="ce6c6f1b-569f-4b0a-8217-d2c5c7f284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c6f1b-569f-4b0a-8217-d2c5c7f2840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  <ds:schemaRef ds:uri="09644849-26e9-4da7-a8e5-a40617a44d00"/>
  </ds:schemaRefs>
</ds:datastoreItem>
</file>

<file path=customXml/itemProps2.xml><?xml version="1.0" encoding="utf-8"?>
<ds:datastoreItem xmlns:ds="http://schemas.openxmlformats.org/officeDocument/2006/customXml" ds:itemID="{C94ADF55-8266-471B-9F4F-120692A538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44849-26e9-4da7-a8e5-a40617a44d00"/>
    <ds:schemaRef ds:uri="1ca3a96b-b23d-4c07-a046-fd4d14ce6620"/>
    <ds:schemaRef ds:uri="ce6c6f1b-569f-4b0a-8217-d2c5c7f284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Karina Kranz Sabbag</cp:lastModifiedBy>
  <cp:revision>3</cp:revision>
  <dcterms:created xsi:type="dcterms:W3CDTF">2021-11-12T19:44:52Z</dcterms:created>
  <dcterms:modified xsi:type="dcterms:W3CDTF">2023-03-02T21:07:22Z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